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BF048B3-FF2D-4A2E-9092-76BE8F165D75}" type="datetimeFigureOut">
              <a:rPr lang="ru-RU" smtClean="0"/>
              <a:pPr/>
              <a:t>31.01.18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B550C5-C5C0-4007-99AC-30A5E3039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48B3-FF2D-4A2E-9092-76BE8F165D75}" type="datetimeFigureOut">
              <a:rPr lang="ru-RU" smtClean="0"/>
              <a:pPr/>
              <a:t>31.01.18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550C5-C5C0-4007-99AC-30A5E3039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BF048B3-FF2D-4A2E-9092-76BE8F165D75}" type="datetimeFigureOut">
              <a:rPr lang="ru-RU" smtClean="0"/>
              <a:pPr/>
              <a:t>31.01.18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3B550C5-C5C0-4007-99AC-30A5E3039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48B3-FF2D-4A2E-9092-76BE8F165D75}" type="datetimeFigureOut">
              <a:rPr lang="ru-RU" smtClean="0"/>
              <a:pPr/>
              <a:t>31.01.18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B550C5-C5C0-4007-99AC-30A5E3039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48B3-FF2D-4A2E-9092-76BE8F165D75}" type="datetimeFigureOut">
              <a:rPr lang="ru-RU" smtClean="0"/>
              <a:pPr/>
              <a:t>31.01.18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3B550C5-C5C0-4007-99AC-30A5E3039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BF048B3-FF2D-4A2E-9092-76BE8F165D75}" type="datetimeFigureOut">
              <a:rPr lang="ru-RU" smtClean="0"/>
              <a:pPr/>
              <a:t>31.01.18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B550C5-C5C0-4007-99AC-30A5E3039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BF048B3-FF2D-4A2E-9092-76BE8F165D75}" type="datetimeFigureOut">
              <a:rPr lang="ru-RU" smtClean="0"/>
              <a:pPr/>
              <a:t>31.01.18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B550C5-C5C0-4007-99AC-30A5E3039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48B3-FF2D-4A2E-9092-76BE8F165D75}" type="datetimeFigureOut">
              <a:rPr lang="ru-RU" smtClean="0"/>
              <a:pPr/>
              <a:t>31.01.18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B550C5-C5C0-4007-99AC-30A5E3039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48B3-FF2D-4A2E-9092-76BE8F165D75}" type="datetimeFigureOut">
              <a:rPr lang="ru-RU" smtClean="0"/>
              <a:pPr/>
              <a:t>31.01.18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B550C5-C5C0-4007-99AC-30A5E3039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48B3-FF2D-4A2E-9092-76BE8F165D75}" type="datetimeFigureOut">
              <a:rPr lang="ru-RU" smtClean="0"/>
              <a:pPr/>
              <a:t>31.01.18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B550C5-C5C0-4007-99AC-30A5E3039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BF048B3-FF2D-4A2E-9092-76BE8F165D75}" type="datetimeFigureOut">
              <a:rPr lang="ru-RU" smtClean="0"/>
              <a:pPr/>
              <a:t>31.01.18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3B550C5-C5C0-4007-99AC-30A5E3039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F048B3-FF2D-4A2E-9092-76BE8F165D75}" type="datetimeFigureOut">
              <a:rPr lang="ru-RU" smtClean="0"/>
              <a:pPr/>
              <a:t>31.01.18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B550C5-C5C0-4007-99AC-30A5E3039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00392" cy="45719"/>
          </a:xfrm>
        </p:spPr>
        <p:txBody>
          <a:bodyPr>
            <a:no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704856" cy="487409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муниципального имущества, находящегося в собственности МО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Пудостьское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Перечень муниципального имущества, находящегося в собственности МО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Пудостьское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</a: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11560" y="1556792"/>
            <a:ext cx="3884240" cy="13681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Помещения для использования: не определено,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общая площадь помещений составляет  61,1кв.м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556792"/>
            <a:ext cx="3898776" cy="1368152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Помещения для использования: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 определено, общая площадь помещений составляет  61,1 кв.м</a:t>
            </a:r>
          </a:p>
        </p:txBody>
      </p:sp>
      <p:pic>
        <p:nvPicPr>
          <p:cNvPr id="9" name="Содержимое 8" descr="IMAG064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85781" y="2924175"/>
            <a:ext cx="1735426" cy="3095625"/>
          </a:xfrm>
        </p:spPr>
      </p:pic>
      <p:pic>
        <p:nvPicPr>
          <p:cNvPr id="11" name="Содержимое 10" descr="IMAG064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7900" y="3379114"/>
            <a:ext cx="3898900" cy="218574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Перечень муниципального имущества, находящегося в собственности МО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Пудостьское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</a: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11560" y="1556792"/>
            <a:ext cx="3884240" cy="13681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Помещения для использования: не определено,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общая площадь помещений составляет  61,1кв.м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556792"/>
            <a:ext cx="3898776" cy="1368152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Помещения для использования: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 определено, общая площадь помещений составляет  61,1 кв.м</a:t>
            </a:r>
          </a:p>
        </p:txBody>
      </p:sp>
      <p:pic>
        <p:nvPicPr>
          <p:cNvPr id="10" name="Содержимое 9" descr="IMAG06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85781" y="2924175"/>
            <a:ext cx="1735426" cy="3095625"/>
          </a:xfrm>
        </p:spPr>
      </p:pic>
      <p:pic>
        <p:nvPicPr>
          <p:cNvPr id="12" name="Содержимое 11" descr="IMAG064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69637" y="2924175"/>
            <a:ext cx="1735426" cy="3095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Перечень муниципального имущества, находящегося в собственности МО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Пудостьское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</a:r>
            <a:endParaRPr lang="ru-RU" sz="1200" dirty="0"/>
          </a:p>
        </p:txBody>
      </p:sp>
      <p:pic>
        <p:nvPicPr>
          <p:cNvPr id="7" name="Содержимое 6" descr="IMAG064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06250" y="2997200"/>
            <a:ext cx="1694488" cy="3022600"/>
          </a:xfrm>
        </p:spPr>
      </p:pic>
      <p:pic>
        <p:nvPicPr>
          <p:cNvPr id="8" name="Содержимое 7" descr="IMAG064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54387" y="2997200"/>
            <a:ext cx="1694488" cy="30226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11560" y="1484784"/>
            <a:ext cx="3884240" cy="1512168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Помещения для использования: не определено, общая площадь помещений составляет  35,9кв.м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6016" y="1484784"/>
            <a:ext cx="3970784" cy="1512168"/>
          </a:xfrm>
        </p:spPr>
        <p:txBody>
          <a:bodyPr>
            <a:normAutofit fontScale="77500" lnSpcReduction="20000"/>
          </a:bodyPr>
          <a:lstStyle/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Помещения для использования: не определено, общая площадь помещений составляет  35,9кв.м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Перечень муниципального имущества, находящегося в собственности МО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Пудостьское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</a:r>
            <a:endParaRPr lang="ru-RU" sz="1200" dirty="0"/>
          </a:p>
        </p:txBody>
      </p:sp>
      <p:pic>
        <p:nvPicPr>
          <p:cNvPr id="7" name="Содержимое 6" descr="IMAG073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22293" y="2924175"/>
            <a:ext cx="1735426" cy="3095625"/>
          </a:xfrm>
        </p:spPr>
      </p:pic>
      <p:pic>
        <p:nvPicPr>
          <p:cNvPr id="8" name="Содержимое 7" descr="IMAG073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69637" y="2924175"/>
            <a:ext cx="1735426" cy="30956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11560" y="1484784"/>
            <a:ext cx="3884240" cy="1440160"/>
          </a:xfrm>
        </p:spPr>
        <p:txBody>
          <a:bodyPr>
            <a:normAutofit fontScale="62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Помещения для использования: не определено, общая площадь помещений составляет  35,9кв.м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484784"/>
            <a:ext cx="3898776" cy="1440160"/>
          </a:xfrm>
        </p:spPr>
        <p:txBody>
          <a:bodyPr>
            <a:normAutofit fontScale="62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Помещения для использования: не определено, общая площадь помещений составляет  35,9кв.м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Перечень муниципального имущества, находящегося в собственности МО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Пудостьское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</a:r>
            <a:endParaRPr lang="ru-RU" sz="1200" dirty="0"/>
          </a:p>
        </p:txBody>
      </p:sp>
      <p:pic>
        <p:nvPicPr>
          <p:cNvPr id="7" name="Содержимое 6" descr="IMAG073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30038" y="2852738"/>
            <a:ext cx="1775474" cy="3167062"/>
          </a:xfrm>
        </p:spPr>
      </p:pic>
      <p:pic>
        <p:nvPicPr>
          <p:cNvPr id="8" name="Содержимое 7" descr="IMAG073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49613" y="2852738"/>
            <a:ext cx="1775474" cy="316706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39552" y="1484784"/>
            <a:ext cx="3956248" cy="13681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Помещения для использования: не определено, общая площадь помещений составляет  35,9кв.м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484784"/>
            <a:ext cx="3898776" cy="13681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Помещения для использования: не определено, общая площадь помещений составляет  35,9кв.м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Перечень муниципального имущества, находящегося в собственности МО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Пудостьское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</a:r>
            <a:endParaRPr lang="ru-RU" sz="1200" dirty="0"/>
          </a:p>
        </p:txBody>
      </p:sp>
      <p:pic>
        <p:nvPicPr>
          <p:cNvPr id="5" name="Содержимое 4" descr="Пост 60 от 07.02.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35487" y="1589088"/>
            <a:ext cx="3234426" cy="4572000"/>
          </a:xfrm>
        </p:spPr>
      </p:pic>
      <p:pic>
        <p:nvPicPr>
          <p:cNvPr id="6" name="Содержимое 5" descr="Приложение лист 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170937" y="1589088"/>
            <a:ext cx="3234426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Перечень муниципального имущества, находящегося в собственности МО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Пудостьское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</a:r>
            <a:endParaRPr lang="ru-RU" sz="1200" dirty="0"/>
          </a:p>
        </p:txBody>
      </p:sp>
      <p:pic>
        <p:nvPicPr>
          <p:cNvPr id="4" name="Содержимое 3" descr="Приложение лист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99215" y="1600200"/>
            <a:ext cx="3180519" cy="4495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Перечень муниципального имущества, находящегося в собственности МО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Пудостьское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</a: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11560" y="1556792"/>
            <a:ext cx="3884240" cy="13681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Помещения для использования: непродовольственный магазин,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общая площадь помещений составляет  44,6 кв.м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556792"/>
            <a:ext cx="3898776" cy="1368152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Помещения для использования: непродовольственный магазин, общая площадь помещений составляет  44,6 кв.м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AG064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85781" y="2924175"/>
            <a:ext cx="1735426" cy="3095625"/>
          </a:xfrm>
        </p:spPr>
      </p:pic>
      <p:pic>
        <p:nvPicPr>
          <p:cNvPr id="12" name="Содержимое 11" descr="IMAG065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69637" y="2924175"/>
            <a:ext cx="1735426" cy="30956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Перечень муниципального имущества, находящегося в собственности МО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Пудостьское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</a: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11560" y="1556792"/>
            <a:ext cx="3884240" cy="13681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Помещения для использования: непродовольственный магазин,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общая площадь помещений составляет  44,6 кв.м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556792"/>
            <a:ext cx="3898776" cy="1368152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Помещения для использования: непродовольственный магазин, общая площадь помещений составляет  44,6 кв.м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AG065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869637" y="2924175"/>
            <a:ext cx="1735426" cy="3095625"/>
          </a:xfrm>
        </p:spPr>
      </p:pic>
      <p:pic>
        <p:nvPicPr>
          <p:cNvPr id="8" name="Содержимое 7" descr="IMAG065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685781" y="2924175"/>
            <a:ext cx="1735426" cy="30956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Перечень муниципального имущества, находящегося в собственности МО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Пудостьское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</a: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11560" y="1556792"/>
            <a:ext cx="3884240" cy="13681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Помещения для использования: не определено,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общая площадь помещений составляет  66,8 кв.м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556792"/>
            <a:ext cx="3898776" cy="1368152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Помещения для использования: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 определено, общая площадь помещений составляет  66,8 кв.м</a:t>
            </a:r>
          </a:p>
        </p:txBody>
      </p:sp>
      <p:pic>
        <p:nvPicPr>
          <p:cNvPr id="9" name="Содержимое 8" descr="Назначение для использования- не определено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85781" y="2924175"/>
            <a:ext cx="1735426" cy="3095625"/>
          </a:xfrm>
        </p:spPr>
      </p:pic>
      <p:pic>
        <p:nvPicPr>
          <p:cNvPr id="11" name="Содержимое 10" descr="Назначение для использования- не определено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869637" y="2924175"/>
            <a:ext cx="1735426" cy="30956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Перечень муниципального имущества, находящегося в собственности МО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Пудостьское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</a: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11560" y="1556792"/>
            <a:ext cx="3884240" cy="13681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Помещения для использования: не определено,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общая площадь помещений составляет  57,7кв.м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556792"/>
            <a:ext cx="3898776" cy="1368152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Помещения для использования: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 определено, общая площадь помещений составляет  57,7 кв.м</a:t>
            </a:r>
          </a:p>
        </p:txBody>
      </p:sp>
      <p:pic>
        <p:nvPicPr>
          <p:cNvPr id="10" name="Содержимое 9" descr="IMAG063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188" y="3383119"/>
            <a:ext cx="3884612" cy="2177737"/>
          </a:xfrm>
        </p:spPr>
      </p:pic>
      <p:pic>
        <p:nvPicPr>
          <p:cNvPr id="12" name="Содержимое 11" descr="IMAG06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9338" y="3399138"/>
            <a:ext cx="3827462" cy="214569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Перечень муниципального имущества, находящегося в собственности МО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Пудостьское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</a: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11560" y="1556792"/>
            <a:ext cx="3884240" cy="13681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Помещения для использования: не определено,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общая площадь помещений составляет  61,1кв.м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556792"/>
            <a:ext cx="3898776" cy="1368152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Помещения для использования: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 определено, общая площадь помещений составляет  61,1 кв.м</a:t>
            </a:r>
          </a:p>
        </p:txBody>
      </p:sp>
      <p:pic>
        <p:nvPicPr>
          <p:cNvPr id="9" name="Содержимое 8" descr="IMAG063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188" y="3383119"/>
            <a:ext cx="3884612" cy="2177737"/>
          </a:xfrm>
        </p:spPr>
      </p:pic>
      <p:pic>
        <p:nvPicPr>
          <p:cNvPr id="11" name="Содержимое 10" descr="IMAG06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7900" y="3379114"/>
            <a:ext cx="3898900" cy="218574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Перечень муниципального имущества, находящегося в собственности МО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Пудостьское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</a: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11560" y="1556792"/>
            <a:ext cx="3884240" cy="13681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Помещения для использования: не определено,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общая площадь помещений составляет  61,1кв.м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556792"/>
            <a:ext cx="3898776" cy="1368152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Ленинградская область, Гатчинский район,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пос.Пудость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ул.Половинкиной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д.93, Нежилые помещения в нежилом здании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банно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 прачечного комбината,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Помещения для использования: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 определено, общая площадь помещений составляет  61,1 кв.м</a:t>
            </a:r>
          </a:p>
        </p:txBody>
      </p:sp>
      <p:pic>
        <p:nvPicPr>
          <p:cNvPr id="10" name="Содержимое 9" descr="IMAG064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85781" y="2924175"/>
            <a:ext cx="1735426" cy="3095625"/>
          </a:xfrm>
        </p:spPr>
      </p:pic>
      <p:pic>
        <p:nvPicPr>
          <p:cNvPr id="12" name="Содержимое 11" descr="IMAG064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69637" y="2924175"/>
            <a:ext cx="1735426" cy="30956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113</TotalTime>
  <Words>1527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Слайд 1</vt:lpstr>
      <vt:lpstr>Перечень муниципального имущества, находящегося в собственности МО Пудостьское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vt:lpstr>
      <vt:lpstr>Перечень муниципального имущества, находящегося в собственности МО Пудостьское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vt:lpstr>
      <vt:lpstr>Перечень муниципального имущества, находящегося в собственности МО Пудостьское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vt:lpstr>
      <vt:lpstr>Перечень муниципального имущества, находящегося в собственности МО Пудостьское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vt:lpstr>
      <vt:lpstr>Перечень муниципального имущества, находящегося в собственности МО Пудостьское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vt:lpstr>
      <vt:lpstr>Перечень муниципального имущества, находящегося в собственности МО Пудостьское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vt:lpstr>
      <vt:lpstr>Перечень муниципального имущества, находящегося в собственности МО Пудостьское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vt:lpstr>
      <vt:lpstr>Перечень муниципального имущества, находящегося в собственности МО Пудостьское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vt:lpstr>
      <vt:lpstr>Перечень муниципального имущества, находящегося в собственности МО Пудостьское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vt:lpstr>
      <vt:lpstr>Перечень муниципального имущества, находящегося в собственности МО Пудостьское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vt:lpstr>
      <vt:lpstr>Перечень муниципального имущества, находящегося в собственности МО Пудостьское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vt:lpstr>
      <vt:lpstr>Перечень муниципального имущества, находящегося в собственности МО Пудостьское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vt:lpstr>
      <vt:lpstr>Перечень муниципального имущества, находящегося в собственности МО Пудостьское сельское поселение и свободного от прав третьих лиц (за исключением имущественных прав субъектов малого и среднего предпринимательства),  предназначенного для предоставления во владение и  (или) в пользование на долгосрочной 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13</cp:revision>
  <dcterms:created xsi:type="dcterms:W3CDTF">2017-07-13T11:38:29Z</dcterms:created>
  <dcterms:modified xsi:type="dcterms:W3CDTF">2018-01-31T12:00:36Z</dcterms:modified>
</cp:coreProperties>
</file>