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461" r:id="rId5"/>
  </p:sldIdLst>
  <p:sldSz cx="13681075" cy="7705725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8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7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6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0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21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4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359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A"/>
    <a:srgbClr val="E04E39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66" d="100"/>
          <a:sy n="66" d="100"/>
        </p:scale>
        <p:origin x="-2016" y="-894"/>
      </p:cViewPr>
      <p:guideLst>
        <p:guide orient="horz" pos="2427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97364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48185"/>
            <a:ext cx="2971800" cy="497364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7842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" y="746125"/>
            <a:ext cx="6623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8" tIns="45933" rIns="91868" bIns="459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25515"/>
            <a:ext cx="5487041" cy="4475797"/>
          </a:xfrm>
          <a:prstGeom prst="rect">
            <a:avLst/>
          </a:prstGeom>
        </p:spPr>
        <p:txBody>
          <a:bodyPr vert="horz" lIns="91868" tIns="45933" rIns="91868" bIns="459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3"/>
            <a:ext cx="2972547" cy="497842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47843"/>
            <a:ext cx="2972547" cy="497842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3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8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0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21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4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0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4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6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5" y="282343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92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83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75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68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89" indent="-34268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496" indent="-2855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300" indent="-228459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9220" indent="-228459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613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305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97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900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81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0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02"/>
            <a:ext cx="2121357" cy="410259"/>
          </a:xfrm>
          <a:prstGeom prst="rect">
            <a:avLst/>
          </a:prstGeom>
        </p:spPr>
        <p:txBody>
          <a:bodyPr vert="horz" lIns="120712" tIns="60356" rIns="120712" bIns="6035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26" tIns="67063" rIns="134126" bIns="670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56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564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56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84" indent="-251484" algn="l" defTabSz="603564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564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56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9590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151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716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0278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564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12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687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24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80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37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93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849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9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0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2999"/>
            <a:ext cx="2121357" cy="410259"/>
          </a:xfrm>
          <a:prstGeom prst="rect">
            <a:avLst/>
          </a:prstGeom>
        </p:spPr>
        <p:txBody>
          <a:bodyPr vert="horz" lIns="120731" tIns="60366" rIns="120731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44" tIns="67075" rIns="134144" bIns="670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65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5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5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2" indent="-251522" algn="l" defTabSz="60365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5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5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10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759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41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070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5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1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96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2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27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93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58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24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297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2997"/>
            <a:ext cx="2121357" cy="410259"/>
          </a:xfrm>
          <a:prstGeom prst="rect">
            <a:avLst/>
          </a:prstGeom>
        </p:spPr>
        <p:txBody>
          <a:bodyPr vert="horz" lIns="120782" tIns="60392" rIns="120782" bIns="60392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69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203" tIns="67103" rIns="134203" bIns="671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915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915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915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631" indent="-251631" algn="l" defTabSz="603915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915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915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1531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446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9360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3275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915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83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74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65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573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3489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740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131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akupki.lenreg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5320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               Электронный магазин Ленинградской области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-50" dirty="0" smtClean="0">
                <a:solidFill>
                  <a:srgbClr val="C00000"/>
                </a:solidFill>
                <a:latin typeface="Calibri"/>
              </a:rPr>
              <a:t>                                          </a:t>
            </a:r>
            <a:r>
              <a:rPr lang="en-US" sz="4000" b="1" spc="-50" dirty="0" smtClean="0">
                <a:solidFill>
                  <a:srgbClr val="C00000"/>
                </a:solidFill>
                <a:latin typeface="Calibri"/>
              </a:rPr>
              <a:t>https</a:t>
            </a:r>
            <a:r>
              <a:rPr lang="en-US" sz="4000" b="1" spc="-50" dirty="0">
                <a:solidFill>
                  <a:srgbClr val="C00000"/>
                </a:solidFill>
                <a:latin typeface="Calibri"/>
              </a:rPr>
              <a:t>://zakupki.lenreg.ru/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l="82864"/>
          <a:stretch/>
        </p:blipFill>
        <p:spPr>
          <a:xfrm>
            <a:off x="12504547" y="294499"/>
            <a:ext cx="830161" cy="134335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31942" y="3348806"/>
            <a:ext cx="11788799" cy="949794"/>
          </a:xfrm>
          <a:prstGeom prst="rect">
            <a:avLst/>
          </a:prstGeom>
          <a:solidFill>
            <a:srgbClr val="F5F1EA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Доступ к государственным и муниципальным закупкам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малого объема Ленинградской области (480 заказчиков)</a:t>
            </a:r>
            <a:endParaRPr lang="ru-RU" sz="30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3" y="294499"/>
            <a:ext cx="1912935" cy="131036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545402" y="5606765"/>
            <a:ext cx="11802766" cy="936540"/>
          </a:xfrm>
          <a:prstGeom prst="rect">
            <a:avLst/>
          </a:prstGeom>
          <a:solidFill>
            <a:srgbClr val="F5F1EA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Возможность осуществлять закупки в качестве заказчика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66539" y="6663793"/>
            <a:ext cx="11781629" cy="898004"/>
          </a:xfrm>
          <a:prstGeom prst="rect">
            <a:avLst/>
          </a:prstGeom>
          <a:solidFill>
            <a:srgbClr val="F5F1EA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Возможность заключения контракта </a:t>
            </a:r>
          </a:p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без участия в конкурсных процедурах</a:t>
            </a:r>
            <a:endParaRPr lang="ru-RU" sz="3000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9090" y="1980654"/>
            <a:ext cx="13001651" cy="1202250"/>
          </a:xfrm>
          <a:prstGeom prst="rect">
            <a:avLst/>
          </a:prstGeom>
          <a:solidFill>
            <a:srgbClr val="F5F1EA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spc="-60" dirty="0" smtClean="0">
                <a:solidFill>
                  <a:srgbClr val="00B050"/>
                </a:solidFill>
              </a:rPr>
              <a:t>Регистрируясь на портале </a:t>
            </a:r>
            <a:r>
              <a:rPr lang="en-US" sz="4000" b="1" spc="-60" dirty="0">
                <a:solidFill>
                  <a:srgbClr val="00B050"/>
                </a:solidFill>
                <a:hlinkClick r:id="rId4"/>
              </a:rPr>
              <a:t>https://zakupki.lenreg.ru/</a:t>
            </a:r>
            <a:r>
              <a:rPr lang="ru-RU" sz="4000" b="1" spc="-60" dirty="0">
                <a:solidFill>
                  <a:srgbClr val="00B050"/>
                </a:solidFill>
              </a:rPr>
              <a:t>,</a:t>
            </a:r>
          </a:p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4000" b="1" spc="-60" dirty="0">
                <a:solidFill>
                  <a:srgbClr val="00B050"/>
                </a:solidFill>
              </a:rPr>
              <a:t>вы получите: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19090" y="3492822"/>
            <a:ext cx="832815" cy="6617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19090" y="4638323"/>
            <a:ext cx="832815" cy="6617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19089" y="5744154"/>
            <a:ext cx="832815" cy="6617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19090" y="6781914"/>
            <a:ext cx="832815" cy="6617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24958" y="4500934"/>
            <a:ext cx="11802766" cy="936540"/>
          </a:xfrm>
          <a:prstGeom prst="rect">
            <a:avLst/>
          </a:prstGeom>
          <a:solidFill>
            <a:srgbClr val="F5F1EA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Возможность разместить предложения о товарах, работах, услугах для заказчиков</a:t>
            </a:r>
            <a:endParaRPr lang="ru-RU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6725</TotalTime>
  <Words>60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Office Theme</vt:lpstr>
      <vt:lpstr>1_Тема Office</vt:lpstr>
      <vt:lpstr>2_Тема Office</vt:lpstr>
      <vt:lpstr>3_Тема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Евгения Владимировна Ожегина</cp:lastModifiedBy>
  <cp:revision>470</cp:revision>
  <cp:lastPrinted>2021-04-06T14:43:14Z</cp:lastPrinted>
  <dcterms:modified xsi:type="dcterms:W3CDTF">2021-04-06T15:10:07Z</dcterms:modified>
</cp:coreProperties>
</file>